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3"/>
    <p:restoredTop sz="96327"/>
  </p:normalViewPr>
  <p:slideViewPr>
    <p:cSldViewPr snapToGrid="0" snapToObjects="1" showGuides="1">
      <p:cViewPr varScale="1">
        <p:scale>
          <a:sx n="83" d="100"/>
          <a:sy n="83" d="100"/>
        </p:scale>
        <p:origin x="7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D3255-38CA-3C45-A344-9A7ABDB6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3E773C-59DF-524F-9503-C0B6D386C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DD9856-6FED-0444-8685-2DBC73DF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4E1562-7CC0-484D-8829-6A7AF97E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1BD883-5426-AA4E-B02C-7BF87138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80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4FC93-6E59-CE4B-81B5-E07765BA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CB6F6F-81B7-964E-A58A-EE5C0E5B3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D0B98D-6442-8A4A-9CF9-9B56A590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CCACC-5CAD-444D-B278-5E4FE1A9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4C0B4D-9645-AB4F-8FE9-86263752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101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B86320-7556-334C-A83C-41B76531B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F9C3DE-F8AA-1C4F-948E-68253E450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90F649-3E4D-044B-9454-D2CE7698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6D42F-C2F3-1347-AD6D-14F5834E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06D63F-FD76-EE4C-8D5B-B74F3A46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309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D7CA8-2ECC-964A-BD3E-EA8550E5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2DC30C-5D14-CE4B-8CE8-79DE75970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10E96-C011-034C-9DFB-12FE097C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A76007-F3CC-C54C-B0F9-FE4498C7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8A6954-E39E-2446-8EAE-8E766A13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84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5B1B6-55B5-C845-8879-ABF0CC0D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4A4611-CDE1-0D48-A2A2-9BB4B082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AD56F8-39F2-804D-8CA7-918AFEEF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C63F63-7866-6A41-BE2A-42B5A320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D8DFC8-CC5E-8145-A2A2-112F06BB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445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4873B-914D-E741-9EAC-8E1CE476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CCBEE6-BD74-B248-805D-141CFAE9B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FA3183-9CD1-E746-8D56-E9EB50491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A6323B-33E7-E548-A9FF-8371F4508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ED1136-35E4-F94F-93CA-7F1C3FCA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49718F-7B0C-7249-950A-E32B7163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18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C7F99-5DDF-864E-A1FB-DBDFD746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62C20E-7BA8-2549-8DB5-D46591E07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C658CD-8BE3-534F-BCF8-A8F9F256E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8BB229-1792-3348-B8F2-455DA2543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F19C82-A53A-6C40-8059-3341C8B07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060B9CA-9107-5746-A0D2-91BAFFD6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567A62-27EF-024B-AB04-69B51916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0030A0-F294-D847-8456-10F6A890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67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84D60-49B6-964A-B723-00147970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118ABE-8D5D-1F40-988F-76D1CA82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96F8A-128D-8A47-A228-8DB6DC55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A88F4C-15FF-CE41-9284-15FF87E9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35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1878253-8953-B542-BE3F-56299BAA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A29CEF-DAAE-B04D-A338-31BF61A3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B8DA55-B9FB-BF47-B9E2-6FCB5AEA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59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B194F-E708-F041-BE62-B1219C1F1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945654-9C1F-5241-B39E-C5B087225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2FFA47-FFDD-9C41-BD00-4845AF7A1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555A02-E8A5-C54D-9D96-3E615336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9C405F-82B5-BC4C-850B-551259F3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83EDCC-5F4D-E44B-892A-AABE49CB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72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BCDEB-C986-4042-B5E8-9F0CE28C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6EBAC2-E3CB-FC4B-A04D-7F031541B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C69FD7-7FB5-8B46-ACDA-8E5A8DDFD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D71983-672D-4340-B0C5-0E4E0E32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C6C056-54AE-364F-AD32-26E1D4AE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6D1C6B-A280-8F4C-839B-6814F0DD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324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ABCD66-6E78-2143-86E4-B55493CC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6107F3-348C-464E-98D3-F046609E2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376B7-2EC4-234F-AAD2-54DD18BE8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5EEE6-D052-5A44-B173-4FCB7A58D3A3}" type="datetimeFigureOut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6AA49-A0A5-174D-BE43-F8FC53430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4851CD-884E-8A4E-A5E4-2FFC27F91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36D6-0778-9B4E-9BEB-F639863EAB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05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ctor: Elbow 10">
            <a:extLst>
              <a:ext uri="{FF2B5EF4-FFF2-40B4-BE49-F238E27FC236}">
                <a16:creationId xmlns:a16="http://schemas.microsoft.com/office/drawing/2014/main" id="{C210D33B-9805-FC4E-9EE0-CD1CF17B5999}"/>
              </a:ext>
            </a:extLst>
          </p:cNvPr>
          <p:cNvCxnSpPr>
            <a:cxnSpLocks/>
          </p:cNvCxnSpPr>
          <p:nvPr/>
        </p:nvCxnSpPr>
        <p:spPr bwMode="gray">
          <a:xfrm rot="5400000">
            <a:off x="6360012" y="5630190"/>
            <a:ext cx="374960" cy="9543"/>
          </a:xfrm>
          <a:prstGeom prst="bentConnector3">
            <a:avLst>
              <a:gd name="adj1" fmla="val 63804"/>
            </a:avLst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Connector: Elbow 10">
            <a:extLst>
              <a:ext uri="{FF2B5EF4-FFF2-40B4-BE49-F238E27FC236}">
                <a16:creationId xmlns:a16="http://schemas.microsoft.com/office/drawing/2014/main" id="{431BD214-1ECF-AB46-A60C-3E1B10DD4DAD}"/>
              </a:ext>
            </a:extLst>
          </p:cNvPr>
          <p:cNvCxnSpPr>
            <a:cxnSpLocks/>
            <a:stCxn id="37" idx="2"/>
            <a:endCxn id="39" idx="1"/>
          </p:cNvCxnSpPr>
          <p:nvPr/>
        </p:nvCxnSpPr>
        <p:spPr bwMode="gray">
          <a:xfrm rot="16200000" flipH="1">
            <a:off x="8062947" y="4229713"/>
            <a:ext cx="1256479" cy="713397"/>
          </a:xfrm>
          <a:prstGeom prst="bentConnector2">
            <a:avLst/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Connector: Elbow 10">
            <a:extLst>
              <a:ext uri="{FF2B5EF4-FFF2-40B4-BE49-F238E27FC236}">
                <a16:creationId xmlns:a16="http://schemas.microsoft.com/office/drawing/2014/main" id="{B76A5DBC-B0DA-A84C-A23C-779A8BAB03BC}"/>
              </a:ext>
            </a:extLst>
          </p:cNvPr>
          <p:cNvCxnSpPr>
            <a:cxnSpLocks/>
            <a:stCxn id="36" idx="2"/>
            <a:endCxn id="38" idx="3"/>
          </p:cNvCxnSpPr>
          <p:nvPr/>
        </p:nvCxnSpPr>
        <p:spPr bwMode="gray">
          <a:xfrm rot="5400000">
            <a:off x="7763706" y="4648004"/>
            <a:ext cx="421803" cy="720099"/>
          </a:xfrm>
          <a:prstGeom prst="bentConnector2">
            <a:avLst/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" name="Connector: Elbow 10">
            <a:extLst>
              <a:ext uri="{FF2B5EF4-FFF2-40B4-BE49-F238E27FC236}">
                <a16:creationId xmlns:a16="http://schemas.microsoft.com/office/drawing/2014/main" id="{A33A2856-808C-EF48-8C59-B20A7D009CAC}"/>
              </a:ext>
            </a:extLst>
          </p:cNvPr>
          <p:cNvCxnSpPr>
            <a:cxnSpLocks/>
            <a:stCxn id="33" idx="2"/>
            <a:endCxn id="35" idx="0"/>
          </p:cNvCxnSpPr>
          <p:nvPr/>
        </p:nvCxnSpPr>
        <p:spPr bwMode="gray">
          <a:xfrm rot="5400000">
            <a:off x="8211684" y="2621405"/>
            <a:ext cx="183855" cy="478"/>
          </a:xfrm>
          <a:prstGeom prst="bentConnector3">
            <a:avLst>
              <a:gd name="adj1" fmla="val 50000"/>
            </a:avLst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82A291AB-5218-E94D-BAE9-8E62ACDFF1B0}"/>
              </a:ext>
            </a:extLst>
          </p:cNvPr>
          <p:cNvSpPr txBox="1">
            <a:spLocks/>
          </p:cNvSpPr>
          <p:nvPr/>
        </p:nvSpPr>
        <p:spPr bwMode="gray">
          <a:xfrm>
            <a:off x="4526245" y="358071"/>
            <a:ext cx="2901098" cy="387015"/>
          </a:xfrm>
          <a:prstGeom prst="rect">
            <a:avLst/>
          </a:prstGeom>
        </p:spPr>
        <p:txBody>
          <a:bodyPr vert="horz" lIns="0" tIns="7200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2pPr>
            <a:lvl3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3pPr>
            <a:lvl4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4pPr>
            <a:lvl5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5pPr>
            <a:lvl6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6pPr>
            <a:lvl7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7pPr>
            <a:lvl8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8pPr>
            <a:lvl9pPr algn="l" eaLnBrk="1" hangingPunct="1">
              <a:defRPr sz="2800" b="1" kern="1200" baseline="0">
                <a:solidFill>
                  <a:schemeClr val="bg2"/>
                </a:solidFill>
                <a:latin typeface="+mj-l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E3061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Ablauf der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E3061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Lolli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E3061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-Tests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E30613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EAABD3A4-3DCC-E340-95B4-384A55CCBBF5}"/>
              </a:ext>
            </a:extLst>
          </p:cNvPr>
          <p:cNvSpPr/>
          <p:nvPr/>
        </p:nvSpPr>
        <p:spPr bwMode="gray">
          <a:xfrm>
            <a:off x="915167" y="1623838"/>
            <a:ext cx="3601750" cy="997805"/>
          </a:xfrm>
          <a:prstGeom prst="rect">
            <a:avLst/>
          </a:prstGeom>
          <a:solidFill>
            <a:srgbClr val="5CA60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Negative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Pooltestung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der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Klasse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SMS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Eltern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Befund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Kind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nimmt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am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Präsenzunterricht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teil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5A8A5F9-1113-E745-BE7F-89AF19F55C5A}"/>
              </a:ext>
            </a:extLst>
          </p:cNvPr>
          <p:cNvSpPr txBox="1"/>
          <p:nvPr/>
        </p:nvSpPr>
        <p:spPr>
          <a:xfrm>
            <a:off x="1797978" y="118152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16000" indent="-216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Courier New" panose="02070309020205020404" pitchFamily="49" charset="0"/>
              <a:buChar char="o"/>
            </a:pPr>
            <a:endParaRPr lang="de-DE" sz="1200" dirty="0" err="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40EB7469-0A78-C84C-8923-49EE6644B0D7}"/>
              </a:ext>
            </a:extLst>
          </p:cNvPr>
          <p:cNvSpPr/>
          <p:nvPr/>
        </p:nvSpPr>
        <p:spPr bwMode="gray">
          <a:xfrm>
            <a:off x="6502975" y="1634358"/>
            <a:ext cx="3601750" cy="895359"/>
          </a:xfrm>
          <a:prstGeom prst="rect">
            <a:avLst/>
          </a:prstGeom>
          <a:solidFill>
            <a:srgbClr val="F06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Positive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Pooltestung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der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Klasse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SMS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Eltern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Befund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positiv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1DBB4393-1CA1-3344-8F4B-A1B276BD77AE}"/>
              </a:ext>
            </a:extLst>
          </p:cNvPr>
          <p:cNvSpPr/>
          <p:nvPr/>
        </p:nvSpPr>
        <p:spPr bwMode="gray">
          <a:xfrm>
            <a:off x="6502665" y="2713572"/>
            <a:ext cx="3601413" cy="564982"/>
          </a:xfrm>
          <a:prstGeom prst="rect">
            <a:avLst/>
          </a:prstGeom>
          <a:solidFill>
            <a:srgbClr val="F06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GB" sz="1200" b="1" kern="0" dirty="0" err="1">
                <a:solidFill>
                  <a:srgbClr val="FFFFFF"/>
                </a:solidFill>
                <a:latin typeface="Arial"/>
              </a:rPr>
              <a:t>Labor</a:t>
            </a:r>
            <a:r>
              <a:rPr lang="en-GB" sz="1200" b="1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200" b="1" kern="0" dirty="0" err="1">
                <a:solidFill>
                  <a:srgbClr val="FFFFFF"/>
                </a:solidFill>
                <a:latin typeface="Arial"/>
              </a:rPr>
              <a:t>überprüft</a:t>
            </a:r>
            <a:r>
              <a:rPr lang="en-GB" sz="1200" b="1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200" b="1" kern="0" dirty="0" err="1">
                <a:solidFill>
                  <a:srgbClr val="FFFFFF"/>
                </a:solidFill>
                <a:latin typeface="Arial"/>
              </a:rPr>
              <a:t>im</a:t>
            </a:r>
            <a:r>
              <a:rPr lang="en-GB" sz="1200" b="1" kern="0" dirty="0">
                <a:solidFill>
                  <a:srgbClr val="FFFFFF"/>
                </a:solidFill>
                <a:latin typeface="Arial"/>
              </a:rPr>
              <a:t> Anschluss (</a:t>
            </a:r>
            <a:r>
              <a:rPr lang="en-GB" sz="1200" b="1" kern="0" dirty="0" err="1">
                <a:solidFill>
                  <a:srgbClr val="FFFFFF"/>
                </a:solidFill>
                <a:latin typeface="Arial"/>
              </a:rPr>
              <a:t>nachts</a:t>
            </a:r>
            <a:r>
              <a:rPr lang="en-GB" sz="1200" b="1" kern="0" dirty="0">
                <a:solidFill>
                  <a:srgbClr val="FFFFFF"/>
                </a:solidFill>
                <a:latin typeface="Arial"/>
              </a:rPr>
              <a:t>)  die </a:t>
            </a:r>
            <a:r>
              <a:rPr lang="en-GB" sz="1200" b="1" kern="0" dirty="0" err="1">
                <a:solidFill>
                  <a:srgbClr val="FFFFFF"/>
                </a:solidFill>
                <a:latin typeface="Arial"/>
              </a:rPr>
              <a:t>Einzelproben</a:t>
            </a:r>
            <a:endParaRPr lang="en-GB" sz="1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FF544BCE-F913-5041-9665-8BF6388BDE68}"/>
              </a:ext>
            </a:extLst>
          </p:cNvPr>
          <p:cNvSpPr/>
          <p:nvPr/>
        </p:nvSpPr>
        <p:spPr bwMode="gray">
          <a:xfrm>
            <a:off x="6534431" y="4152506"/>
            <a:ext cx="3600450" cy="644646"/>
          </a:xfrm>
          <a:prstGeom prst="rect">
            <a:avLst/>
          </a:prstGeom>
          <a:solidFill>
            <a:srgbClr val="F06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SMS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Eltern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Einzelbefund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des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Kindes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0D6A5112-B3EE-F448-A0BE-0F985F95AA3F}"/>
              </a:ext>
            </a:extLst>
          </p:cNvPr>
          <p:cNvSpPr/>
          <p:nvPr/>
        </p:nvSpPr>
        <p:spPr bwMode="gray">
          <a:xfrm>
            <a:off x="6534094" y="3430043"/>
            <a:ext cx="3600787" cy="528130"/>
          </a:xfrm>
          <a:prstGeom prst="rect">
            <a:avLst/>
          </a:prstGeom>
          <a:solidFill>
            <a:srgbClr val="F06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Häusliche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Quarantäne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bis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Einzeltestergebnis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80D22A79-49D1-5D4D-B4E9-D4EED86BE31D}"/>
              </a:ext>
            </a:extLst>
          </p:cNvPr>
          <p:cNvSpPr/>
          <p:nvPr/>
        </p:nvSpPr>
        <p:spPr bwMode="gray">
          <a:xfrm>
            <a:off x="5453632" y="4882499"/>
            <a:ext cx="2160925" cy="672912"/>
          </a:xfrm>
          <a:prstGeom prst="rect">
            <a:avLst/>
          </a:prstGeom>
          <a:solidFill>
            <a:srgbClr val="E306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Positiver</a:t>
            </a: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Einzeltest</a:t>
            </a: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SMS </a:t>
            </a:r>
            <a:r>
              <a:rPr kumimoji="0" lang="en-GB" sz="105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vom</a:t>
            </a: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05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Labor</a:t>
            </a: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</a:t>
            </a:r>
            <a:r>
              <a:rPr kumimoji="0" lang="en-GB" sz="105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Eltern</a:t>
            </a:r>
            <a:endParaRPr kumimoji="0" lang="en-GB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339115F1-3BC8-1B42-B34F-3FAFF869950F}"/>
              </a:ext>
            </a:extLst>
          </p:cNvPr>
          <p:cNvSpPr/>
          <p:nvPr/>
        </p:nvSpPr>
        <p:spPr bwMode="gray">
          <a:xfrm>
            <a:off x="9047885" y="4873893"/>
            <a:ext cx="2160925" cy="681518"/>
          </a:xfrm>
          <a:prstGeom prst="rect">
            <a:avLst/>
          </a:prstGeom>
          <a:solidFill>
            <a:srgbClr val="5CA60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Negativer</a:t>
            </a: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Einzeltest</a:t>
            </a: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SMS </a:t>
            </a:r>
            <a:r>
              <a:rPr kumimoji="0" lang="en-GB" sz="105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vom</a:t>
            </a: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05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Labor</a:t>
            </a: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</a:t>
            </a:r>
            <a:r>
              <a:rPr kumimoji="0" lang="en-GB" sz="105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Eltern</a:t>
            </a:r>
            <a:endParaRPr kumimoji="0" lang="en-GB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D99B3117-101B-7A4B-924C-1BF7FA59E3A5}"/>
              </a:ext>
            </a:extLst>
          </p:cNvPr>
          <p:cNvSpPr/>
          <p:nvPr/>
        </p:nvSpPr>
        <p:spPr bwMode="gray">
          <a:xfrm>
            <a:off x="5020574" y="5822441"/>
            <a:ext cx="3276696" cy="669772"/>
          </a:xfrm>
          <a:prstGeom prst="rect">
            <a:avLst/>
          </a:prstGeom>
          <a:solidFill>
            <a:srgbClr val="E306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Anweisungen</a:t>
            </a: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GB" sz="1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vom</a:t>
            </a: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GB" sz="1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Gesundheitsamt</a:t>
            </a: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GB" sz="1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abwarten</a:t>
            </a: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GB" sz="1000" b="1" kern="0" dirty="0">
                <a:solidFill>
                  <a:srgbClr val="FFFFFF"/>
                </a:solidFill>
                <a:latin typeface="Arial"/>
                <a:sym typeface="Wingdings" pitchFamily="2" charset="2"/>
              </a:rPr>
              <a:t> Kind </a:t>
            </a:r>
            <a:r>
              <a:rPr lang="en-GB" sz="1000" b="1" kern="0" dirty="0" err="1">
                <a:solidFill>
                  <a:srgbClr val="FFFFFF"/>
                </a:solidFill>
                <a:latin typeface="Arial"/>
                <a:sym typeface="Wingdings" pitchFamily="2" charset="2"/>
              </a:rPr>
              <a:t>ist</a:t>
            </a:r>
            <a:r>
              <a:rPr lang="en-GB" sz="1000" b="1" kern="0" dirty="0">
                <a:solidFill>
                  <a:srgbClr val="FFFFFF"/>
                </a:solidFill>
                <a:latin typeface="Arial"/>
                <a:sym typeface="Wingdings" pitchFamily="2" charset="2"/>
              </a:rPr>
              <a:t> in </a:t>
            </a:r>
            <a:r>
              <a:rPr lang="en-GB" sz="1000" b="1" kern="0" dirty="0" err="1">
                <a:solidFill>
                  <a:srgbClr val="FFFFFF"/>
                </a:solidFill>
                <a:latin typeface="Arial"/>
                <a:sym typeface="Wingdings" pitchFamily="2" charset="2"/>
              </a:rPr>
              <a:t>häuslicher</a:t>
            </a:r>
            <a:r>
              <a:rPr lang="en-GB" sz="1000" b="1" kern="0" dirty="0">
                <a:solidFill>
                  <a:srgbClr val="FFFFFF"/>
                </a:solidFill>
                <a:latin typeface="Arial"/>
                <a:sym typeface="Wingdings" pitchFamily="2" charset="2"/>
              </a:rPr>
              <a:t> </a:t>
            </a:r>
            <a:r>
              <a:rPr lang="en-GB" sz="1000" b="1" kern="0" dirty="0" err="1">
                <a:solidFill>
                  <a:srgbClr val="FFFFFF"/>
                </a:solidFill>
                <a:latin typeface="Arial"/>
                <a:sym typeface="Wingdings" pitchFamily="2" charset="2"/>
              </a:rPr>
              <a:t>Quarantäne</a:t>
            </a: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46" name="Connector: Elbow 10">
            <a:extLst>
              <a:ext uri="{FF2B5EF4-FFF2-40B4-BE49-F238E27FC236}">
                <a16:creationId xmlns:a16="http://schemas.microsoft.com/office/drawing/2014/main" id="{284551DD-9ACD-0146-A8EB-C43C56FBD72D}"/>
              </a:ext>
            </a:extLst>
          </p:cNvPr>
          <p:cNvCxnSpPr>
            <a:cxnSpLocks/>
          </p:cNvCxnSpPr>
          <p:nvPr/>
        </p:nvCxnSpPr>
        <p:spPr bwMode="gray">
          <a:xfrm rot="5400000">
            <a:off x="975234" y="4152505"/>
            <a:ext cx="3220281" cy="1"/>
          </a:xfrm>
          <a:prstGeom prst="bentConnector3">
            <a:avLst>
              <a:gd name="adj1" fmla="val 50000"/>
            </a:avLst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headEnd type="none"/>
            <a:tailEnd type="triangle"/>
          </a:ln>
          <a:effectLst/>
        </p:spPr>
      </p:cxnSp>
      <p:cxnSp>
        <p:nvCxnSpPr>
          <p:cNvPr id="48" name="Connector: Elbow 10">
            <a:extLst>
              <a:ext uri="{FF2B5EF4-FFF2-40B4-BE49-F238E27FC236}">
                <a16:creationId xmlns:a16="http://schemas.microsoft.com/office/drawing/2014/main" id="{648C2A91-1922-1641-A248-450D3B71EF4B}"/>
              </a:ext>
            </a:extLst>
          </p:cNvPr>
          <p:cNvCxnSpPr>
            <a:cxnSpLocks/>
          </p:cNvCxnSpPr>
          <p:nvPr/>
        </p:nvCxnSpPr>
        <p:spPr bwMode="gray">
          <a:xfrm rot="5400000">
            <a:off x="8205584" y="3361635"/>
            <a:ext cx="183855" cy="482"/>
          </a:xfrm>
          <a:prstGeom prst="bentConnector3">
            <a:avLst>
              <a:gd name="adj1" fmla="val 50000"/>
            </a:avLst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ectangle 6">
            <a:extLst>
              <a:ext uri="{FF2B5EF4-FFF2-40B4-BE49-F238E27FC236}">
                <a16:creationId xmlns:a16="http://schemas.microsoft.com/office/drawing/2014/main" id="{4C045B0A-1BD1-DB4A-A605-3B54A2B2BBF5}"/>
              </a:ext>
            </a:extLst>
          </p:cNvPr>
          <p:cNvSpPr/>
          <p:nvPr/>
        </p:nvSpPr>
        <p:spPr bwMode="gray">
          <a:xfrm>
            <a:off x="1769327" y="780814"/>
            <a:ext cx="7920036" cy="668424"/>
          </a:xfrm>
          <a:prstGeom prst="rect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Testung 2x2 pro Woche in der Schule </a:t>
            </a:r>
            <a:b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jeweils </a:t>
            </a:r>
            <a:r>
              <a:rPr lang="de-DE" sz="1200" b="1" kern="0" dirty="0">
                <a:solidFill>
                  <a:schemeClr val="tx2"/>
                </a:solidFill>
                <a:latin typeface="Arial"/>
              </a:rPr>
              <a:t>eine</a:t>
            </a: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Pooltestung und eine Einzeltestung</a:t>
            </a:r>
            <a:r>
              <a:rPr kumimoji="0" lang="de-DE" sz="1200" b="1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als Rückstellprobe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Rectangle 18">
            <a:extLst>
              <a:ext uri="{FF2B5EF4-FFF2-40B4-BE49-F238E27FC236}">
                <a16:creationId xmlns:a16="http://schemas.microsoft.com/office/drawing/2014/main" id="{8C9DA47F-D392-0344-B900-D6D62ADB043B}"/>
              </a:ext>
            </a:extLst>
          </p:cNvPr>
          <p:cNvSpPr/>
          <p:nvPr/>
        </p:nvSpPr>
        <p:spPr bwMode="gray">
          <a:xfrm>
            <a:off x="1162979" y="5780228"/>
            <a:ext cx="2879293" cy="711985"/>
          </a:xfrm>
          <a:prstGeom prst="rect">
            <a:avLst/>
          </a:prstGeom>
          <a:solidFill>
            <a:srgbClr val="5CA60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Teilnahme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am </a:t>
            </a:r>
            <a:r>
              <a:rPr kumimoji="0" lang="en-GB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Präsenzunterricht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cxnSp>
        <p:nvCxnSpPr>
          <p:cNvPr id="61" name="Connector: Elbow 10">
            <a:extLst>
              <a:ext uri="{FF2B5EF4-FFF2-40B4-BE49-F238E27FC236}">
                <a16:creationId xmlns:a16="http://schemas.microsoft.com/office/drawing/2014/main" id="{7DBAFB66-D991-714F-8378-5C05C020989A}"/>
              </a:ext>
            </a:extLst>
          </p:cNvPr>
          <p:cNvCxnSpPr>
            <a:cxnSpLocks/>
          </p:cNvCxnSpPr>
          <p:nvPr/>
        </p:nvCxnSpPr>
        <p:spPr bwMode="gray">
          <a:xfrm rot="5400000">
            <a:off x="9914964" y="5633328"/>
            <a:ext cx="374960" cy="3267"/>
          </a:xfrm>
          <a:prstGeom prst="bentConnector3">
            <a:avLst>
              <a:gd name="adj1" fmla="val 73069"/>
            </a:avLst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2" name="Rectangle 18">
            <a:extLst>
              <a:ext uri="{FF2B5EF4-FFF2-40B4-BE49-F238E27FC236}">
                <a16:creationId xmlns:a16="http://schemas.microsoft.com/office/drawing/2014/main" id="{62A93AF5-C776-DA42-9B2A-BD602E1818EE}"/>
              </a:ext>
            </a:extLst>
          </p:cNvPr>
          <p:cNvSpPr/>
          <p:nvPr/>
        </p:nvSpPr>
        <p:spPr bwMode="gray">
          <a:xfrm>
            <a:off x="8774093" y="5827375"/>
            <a:ext cx="2721775" cy="664837"/>
          </a:xfrm>
          <a:prstGeom prst="rect">
            <a:avLst/>
          </a:prstGeom>
          <a:solidFill>
            <a:srgbClr val="5CA60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Teilnahme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am </a:t>
            </a:r>
            <a:r>
              <a:rPr kumimoji="0" lang="en-GB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Präsenzunterricht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cxnSp>
        <p:nvCxnSpPr>
          <p:cNvPr id="49" name="Connector: Elbow 10">
            <a:extLst>
              <a:ext uri="{FF2B5EF4-FFF2-40B4-BE49-F238E27FC236}">
                <a16:creationId xmlns:a16="http://schemas.microsoft.com/office/drawing/2014/main" id="{39FA1E08-C5E9-AE40-9442-9AFD936AAAF9}"/>
              </a:ext>
            </a:extLst>
          </p:cNvPr>
          <p:cNvCxnSpPr>
            <a:cxnSpLocks/>
          </p:cNvCxnSpPr>
          <p:nvPr/>
        </p:nvCxnSpPr>
        <p:spPr bwMode="gray">
          <a:xfrm rot="5400000">
            <a:off x="8242663" y="4086789"/>
            <a:ext cx="183855" cy="482"/>
          </a:xfrm>
          <a:prstGeom prst="bentConnector3">
            <a:avLst>
              <a:gd name="adj1" fmla="val 50000"/>
            </a:avLst>
          </a:prstGeom>
          <a:noFill/>
          <a:ln w="31750" cap="flat" cmpd="sng" algn="ctr">
            <a:solidFill>
              <a:srgbClr val="999999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8811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Marcus Berndt</dc:creator>
  <cp:lastModifiedBy>User</cp:lastModifiedBy>
  <cp:revision>10</cp:revision>
  <cp:lastPrinted>2022-01-11T10:10:10Z</cp:lastPrinted>
  <dcterms:created xsi:type="dcterms:W3CDTF">2021-05-27T17:53:05Z</dcterms:created>
  <dcterms:modified xsi:type="dcterms:W3CDTF">2022-01-11T12:56:04Z</dcterms:modified>
</cp:coreProperties>
</file>